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56" r:id="rId2"/>
    <p:sldId id="257" r:id="rId3"/>
    <p:sldId id="258" r:id="rId4"/>
    <p:sldId id="261" r:id="rId5"/>
    <p:sldId id="259" r:id="rId6"/>
    <p:sldId id="260" r:id="rId7"/>
  </p:sldIdLst>
  <p:sldSz cx="12192000" cy="6858000"/>
  <p:notesSz cx="6858000" cy="9144000"/>
  <p:defaultText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4" orient="horz" pos="413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6AF4"/>
    <a:srgbClr val="6459EF"/>
    <a:srgbClr val="876EFF"/>
    <a:srgbClr val="AF47E5"/>
    <a:srgbClr val="AF48E5"/>
    <a:srgbClr val="51CFEA"/>
    <a:srgbClr val="15608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99"/>
    <p:restoredTop sz="94647"/>
  </p:normalViewPr>
  <p:slideViewPr>
    <p:cSldViewPr>
      <p:cViewPr varScale="1">
        <p:scale>
          <a:sx n="71" d="100"/>
          <a:sy n="71" d="100"/>
        </p:scale>
        <p:origin x="512" y="48"/>
      </p:cViewPr>
      <p:guideLst>
        <p:guide pos="3840"/>
        <p:guide orient="horz" pos="4133"/>
      </p:guideLst>
    </p:cSldViewPr>
  </p:slideViewPr>
  <p:notesTextViewPr>
    <p:cViewPr>
      <p:scale>
        <a:sx n="1" d="1"/>
        <a:sy n="1" d="1"/>
      </p:scale>
      <p:origin x="0" y="0"/>
    </p:cViewPr>
  </p:notesTextViewPr>
  <p:gridSpacing cx="60007" cy="60007"/>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7F7461-7817-F746-975B-FA811165FF24}" type="datetimeFigureOut">
              <a:t>5/21/2025</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05D5B2-B870-B845-BBBC-91658B8C3DB1}" type="slidenum">
              <a:rPr lang="en-IT"/>
              <a:t>‹#›</a:t>
            </a:fld>
            <a:endParaRPr/>
          </a:p>
        </p:txBody>
      </p:sp>
    </p:spTree>
    <p:extLst>
      <p:ext uri="{BB962C8B-B14F-4D97-AF65-F5344CB8AC3E}">
        <p14:creationId xmlns:p14="http://schemas.microsoft.com/office/powerpoint/2010/main" val="863672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p:txBody>
          <a:bodyPr/>
          <a:lstStyle/>
          <a:p>
            <a:fld id="{7D05D5B2-B870-B845-BBBC-91658B8C3DB1}" type="slidenum">
              <a:rPr lang="en-IT"/>
              <a:t>1</a:t>
            </a:fld>
            <a:endParaRPr lang="en-IT"/>
          </a:p>
        </p:txBody>
      </p:sp>
    </p:spTree>
    <p:extLst>
      <p:ext uri="{BB962C8B-B14F-4D97-AF65-F5344CB8AC3E}">
        <p14:creationId xmlns:p14="http://schemas.microsoft.com/office/powerpoint/2010/main" val="2428709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p:txBody>
          <a:bodyPr/>
          <a:lstStyle/>
          <a:p>
            <a:fld id="{7D05D5B2-B870-B845-BBBC-91658B8C3DB1}" type="slidenum">
              <a:rPr lang="en-IT"/>
              <a:t>6</a:t>
            </a:fld>
            <a:endParaRPr lang="en-IT"/>
          </a:p>
        </p:txBody>
      </p:sp>
    </p:spTree>
    <p:extLst>
      <p:ext uri="{BB962C8B-B14F-4D97-AF65-F5344CB8AC3E}">
        <p14:creationId xmlns:p14="http://schemas.microsoft.com/office/powerpoint/2010/main" val="24833442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emf"/><Relationship Id="rId5" Type="http://schemas.openxmlformats.org/officeDocument/2006/relationships/image" Target="../media/image4.sv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7.sv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4.sv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7.sv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4.sv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7.sv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4.sv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png"/><Relationship Id="rId1" Type="http://schemas.openxmlformats.org/officeDocument/2006/relationships/slideMaster" Target="../slideMasters/slideMaster1.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0.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ext and Photo side by side">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A882BAA5-D052-3BEE-0752-FAEF5653F59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06302" y="6122508"/>
            <a:ext cx="1569719" cy="235774"/>
          </a:xfrm>
          <a:prstGeom prst="rect">
            <a:avLst/>
          </a:prstGeom>
        </p:spPr>
      </p:pic>
      <p:pic>
        <p:nvPicPr>
          <p:cNvPr id="11" name="Graphic 10">
            <a:extLst>
              <a:ext uri="{FF2B5EF4-FFF2-40B4-BE49-F238E27FC236}">
                <a16:creationId xmlns:a16="http://schemas.microsoft.com/office/drawing/2014/main" id="{C35EC9F3-2BB9-C75F-BF9E-DC3F399CC5AF}"/>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253022" y="5719744"/>
            <a:ext cx="1522474" cy="825143"/>
          </a:xfrm>
          <a:prstGeom prst="rect">
            <a:avLst/>
          </a:prstGeom>
        </p:spPr>
      </p:pic>
      <p:sp>
        <p:nvSpPr>
          <p:cNvPr id="17" name="Title 14">
            <a:extLst>
              <a:ext uri="{FF2B5EF4-FFF2-40B4-BE49-F238E27FC236}">
                <a16:creationId xmlns:a16="http://schemas.microsoft.com/office/drawing/2014/main" id="{8A5B4977-A17E-CA70-6049-98F800E087EC}"/>
              </a:ext>
            </a:extLst>
          </p:cNvPr>
          <p:cNvSpPr>
            <a:spLocks noGrp="1"/>
          </p:cNvSpPr>
          <p:nvPr>
            <p:ph type="title" hasCustomPrompt="1"/>
          </p:nvPr>
        </p:nvSpPr>
        <p:spPr>
          <a:xfrm>
            <a:off x="584790" y="485255"/>
            <a:ext cx="5511210" cy="939643"/>
          </a:xfrm>
          <a:prstGeom prst="rect">
            <a:avLst/>
          </a:prstGeom>
        </p:spPr>
        <p:txBody>
          <a:bodyPr wrap="square" lIns="0" tIns="0" rIns="0" bIns="0" anchor="t" anchorCtr="0">
            <a:noAutofit/>
          </a:bodyPr>
          <a:lstStyle>
            <a:lvl1pPr>
              <a:defRPr sz="3200" b="1" i="0">
                <a:solidFill>
                  <a:srgbClr val="126AF4"/>
                </a:solidFill>
                <a:latin typeface="Aptos Display" panose="020B0004020202020204" pitchFamily="34" charset="0"/>
              </a:defRPr>
            </a:lvl1pPr>
          </a:lstStyle>
          <a:p>
            <a:r>
              <a:rPr lang="en-GB"/>
              <a:t>Click to edit, slide title</a:t>
            </a:r>
            <a:br>
              <a:rPr lang="en-GB"/>
            </a:br>
            <a:r>
              <a:rPr lang="en-GB"/>
              <a:t>One or two lines</a:t>
            </a:r>
            <a:endParaRPr/>
          </a:p>
        </p:txBody>
      </p:sp>
      <p:sp>
        <p:nvSpPr>
          <p:cNvPr id="19" name="Text Placeholder 13">
            <a:extLst>
              <a:ext uri="{FF2B5EF4-FFF2-40B4-BE49-F238E27FC236}">
                <a16:creationId xmlns:a16="http://schemas.microsoft.com/office/drawing/2014/main" id="{477526CE-8ABA-9A24-E71A-D86882874371}"/>
              </a:ext>
            </a:extLst>
          </p:cNvPr>
          <p:cNvSpPr>
            <a:spLocks noGrp="1"/>
          </p:cNvSpPr>
          <p:nvPr>
            <p:ph type="body" sz="quarter" idx="10" hasCustomPrompt="1"/>
          </p:nvPr>
        </p:nvSpPr>
        <p:spPr>
          <a:xfrm>
            <a:off x="584790" y="1956628"/>
            <a:ext cx="5511210" cy="1867659"/>
          </a:xfrm>
          <a:prstGeom prst="rect">
            <a:avLst/>
          </a:prstGeom>
        </p:spPr>
        <p:txBody>
          <a:bodyPr lIns="0" tIns="0" rIns="0" bIns="0">
            <a:noAutofit/>
          </a:bodyPr>
          <a:lstStyle>
            <a:lvl1pPr marL="0" indent="0">
              <a:lnSpc>
                <a:spcPct val="100000"/>
              </a:lnSpc>
              <a:buNone/>
              <a:defRPr sz="2000">
                <a:solidFill>
                  <a:schemeClr val="tx1"/>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a:t>Click to write your content</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a:t>Lorem ipsum dolor sit amet, consectetuer adipiscing elit, sed diam nonummy nibh euismod tincidunt ut laoreet dolore magna aliquam erat volutpat. Ut wisi enim ad minim veniam. </a:t>
            </a:r>
          </a:p>
        </p:txBody>
      </p:sp>
      <p:sp>
        <p:nvSpPr>
          <p:cNvPr id="21" name="Picture Placeholder 20">
            <a:extLst>
              <a:ext uri="{FF2B5EF4-FFF2-40B4-BE49-F238E27FC236}">
                <a16:creationId xmlns:a16="http://schemas.microsoft.com/office/drawing/2014/main" id="{8067233B-DA92-EF9E-4070-4CAB6F274528}"/>
              </a:ext>
            </a:extLst>
          </p:cNvPr>
          <p:cNvSpPr>
            <a:spLocks noGrp="1"/>
          </p:cNvSpPr>
          <p:nvPr>
            <p:ph type="pic" sz="quarter" idx="11" hasCustomPrompt="1"/>
          </p:nvPr>
        </p:nvSpPr>
        <p:spPr>
          <a:xfrm>
            <a:off x="6500769" y="0"/>
            <a:ext cx="5691231" cy="6858000"/>
          </a:xfrm>
          <a:prstGeom prst="rect">
            <a:avLst/>
          </a:prstGeom>
        </p:spPr>
        <p:txBody>
          <a:bodyPr lIns="90000" tIns="180000" rIns="90000" bIns="46800" anchor="t" anchorCtr="0">
            <a:normAutofit/>
          </a:bodyPr>
          <a:lstStyle>
            <a:lvl1pPr marL="0" indent="0" algn="ctr">
              <a:buNone/>
              <a:defRPr sz="1800">
                <a:solidFill>
                  <a:schemeClr val="bg2">
                    <a:lumMod val="90000"/>
                  </a:schemeClr>
                </a:solidFill>
              </a:defRPr>
            </a:lvl1pPr>
          </a:lstStyle>
          <a:p>
            <a:r>
              <a:rPr lang="it-IT"/>
              <a:t>picture placeholder</a:t>
            </a:r>
            <a:endParaRPr/>
          </a:p>
        </p:txBody>
      </p:sp>
      <p:pic>
        <p:nvPicPr>
          <p:cNvPr id="23" name="Picture 22">
            <a:extLst>
              <a:ext uri="{FF2B5EF4-FFF2-40B4-BE49-F238E27FC236}">
                <a16:creationId xmlns:a16="http://schemas.microsoft.com/office/drawing/2014/main" id="{F99EFCC5-A5C2-C01A-6E34-C9BD8EC6A4C1}"/>
              </a:ext>
            </a:extLst>
          </p:cNvPr>
          <p:cNvPicPr>
            <a:picLocks noChangeAspect="1"/>
          </p:cNvPicPr>
          <p:nvPr userDrawn="1"/>
        </p:nvPicPr>
        <p:blipFill>
          <a:blip r:embed="rId6"/>
          <a:stretch>
            <a:fillRect/>
          </a:stretch>
        </p:blipFill>
        <p:spPr>
          <a:xfrm>
            <a:off x="584790" y="5551423"/>
            <a:ext cx="5691231" cy="727450"/>
          </a:xfrm>
          <a:prstGeom prst="rect">
            <a:avLst/>
          </a:prstGeom>
        </p:spPr>
      </p:pic>
    </p:spTree>
    <p:extLst>
      <p:ext uri="{BB962C8B-B14F-4D97-AF65-F5344CB8AC3E}">
        <p14:creationId xmlns:p14="http://schemas.microsoft.com/office/powerpoint/2010/main" val="3260432865"/>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and Content side by side">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1622533A-62D4-C76D-A96F-8C5A60F3298D}"/>
              </a:ext>
            </a:extLst>
          </p:cNvPr>
          <p:cNvSpPr>
            <a:spLocks noGrp="1"/>
          </p:cNvSpPr>
          <p:nvPr>
            <p:ph type="body" sz="quarter" idx="10" hasCustomPrompt="1"/>
          </p:nvPr>
        </p:nvSpPr>
        <p:spPr>
          <a:xfrm>
            <a:off x="584790" y="1956628"/>
            <a:ext cx="5511210" cy="1867659"/>
          </a:xfrm>
          <a:prstGeom prst="rect">
            <a:avLst/>
          </a:prstGeom>
        </p:spPr>
        <p:txBody>
          <a:bodyPr lIns="0" tIns="0" rIns="0" bIns="0">
            <a:noAutofit/>
          </a:bodyPr>
          <a:lstStyle>
            <a:lvl1pPr marL="0" indent="0">
              <a:lnSpc>
                <a:spcPct val="100000"/>
              </a:lnSpc>
              <a:buNone/>
              <a:defRPr sz="2000">
                <a:solidFill>
                  <a:schemeClr val="tx1"/>
                </a:solidFill>
              </a:defRPr>
            </a:lvl1pPr>
            <a:lvl2pPr marL="457200" indent="0">
              <a:buNone/>
              <a:defRPr sz="2000"/>
            </a:lvl2pPr>
            <a:lvl3pPr marL="914400" indent="0">
              <a:buNone/>
              <a:defRPr sz="2000"/>
            </a:lvl3pPr>
            <a:lvl4pPr marL="1371600" indent="0">
              <a:buNone/>
              <a:defRPr sz="2000"/>
            </a:lvl4pPr>
            <a:lvl5pPr marL="1828800" indent="0">
              <a:buNone/>
              <a:defRPr sz="2000"/>
            </a:lvl5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a:t>Click to write your content</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a:t>Lorem ipsum dolor sit amet, consectetuer adipiscing elit, sed diam nonummy nibh euismod tincidunt ut laoreet dolore magna aliquam erat volutpat. Ut wisi enim ad minim veniam. </a:t>
            </a:r>
          </a:p>
        </p:txBody>
      </p:sp>
      <p:sp>
        <p:nvSpPr>
          <p:cNvPr id="16" name="Title 14">
            <a:extLst>
              <a:ext uri="{FF2B5EF4-FFF2-40B4-BE49-F238E27FC236}">
                <a16:creationId xmlns:a16="http://schemas.microsoft.com/office/drawing/2014/main" id="{87B13A92-72F1-A183-BABF-86222845ED3F}"/>
              </a:ext>
            </a:extLst>
          </p:cNvPr>
          <p:cNvSpPr>
            <a:spLocks noGrp="1"/>
          </p:cNvSpPr>
          <p:nvPr>
            <p:ph type="title" hasCustomPrompt="1"/>
          </p:nvPr>
        </p:nvSpPr>
        <p:spPr>
          <a:xfrm>
            <a:off x="584790" y="485255"/>
            <a:ext cx="7590538" cy="939643"/>
          </a:xfrm>
          <a:prstGeom prst="rect">
            <a:avLst/>
          </a:prstGeom>
        </p:spPr>
        <p:txBody>
          <a:bodyPr wrap="square" lIns="0" tIns="0" rIns="0" bIns="0" anchor="t" anchorCtr="0">
            <a:noAutofit/>
          </a:bodyPr>
          <a:lstStyle>
            <a:lvl1pPr>
              <a:defRPr sz="3200" b="1" i="0">
                <a:solidFill>
                  <a:srgbClr val="126AF4"/>
                </a:solidFill>
                <a:latin typeface="Aptos Display" panose="020B0004020202020204" pitchFamily="34" charset="0"/>
              </a:defRPr>
            </a:lvl1pPr>
          </a:lstStyle>
          <a:p>
            <a:r>
              <a:rPr lang="en-GB"/>
              <a:t>Click to edit, slide title</a:t>
            </a:r>
            <a:br>
              <a:rPr lang="en-GB"/>
            </a:br>
            <a:r>
              <a:rPr lang="en-GB"/>
              <a:t>One or two lines</a:t>
            </a:r>
            <a:endParaRPr/>
          </a:p>
        </p:txBody>
      </p:sp>
      <p:sp>
        <p:nvSpPr>
          <p:cNvPr id="20" name="Rectangle 19">
            <a:extLst>
              <a:ext uri="{FF2B5EF4-FFF2-40B4-BE49-F238E27FC236}">
                <a16:creationId xmlns:a16="http://schemas.microsoft.com/office/drawing/2014/main" id="{A9B69EA3-9866-AB00-C85F-F1B20CFD54B0}"/>
              </a:ext>
            </a:extLst>
          </p:cNvPr>
          <p:cNvSpPr/>
          <p:nvPr userDrawn="1"/>
        </p:nvSpPr>
        <p:spPr>
          <a:xfrm>
            <a:off x="6816084" y="2347280"/>
            <a:ext cx="1359243" cy="2513569"/>
          </a:xfrm>
          <a:prstGeom prst="rect">
            <a:avLst/>
          </a:prstGeom>
          <a:solidFill>
            <a:srgbClr val="AF47E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Rectangle 20">
            <a:extLst>
              <a:ext uri="{FF2B5EF4-FFF2-40B4-BE49-F238E27FC236}">
                <a16:creationId xmlns:a16="http://schemas.microsoft.com/office/drawing/2014/main" id="{B94FF3B7-5FBE-220B-7801-60ECC159A400}"/>
              </a:ext>
            </a:extLst>
          </p:cNvPr>
          <p:cNvSpPr/>
          <p:nvPr userDrawn="1"/>
        </p:nvSpPr>
        <p:spPr>
          <a:xfrm>
            <a:off x="8337177" y="3339785"/>
            <a:ext cx="1261591" cy="1521064"/>
          </a:xfrm>
          <a:prstGeom prst="rect">
            <a:avLst/>
          </a:prstGeom>
          <a:solidFill>
            <a:srgbClr val="876E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a:p>
        </p:txBody>
      </p:sp>
      <p:sp>
        <p:nvSpPr>
          <p:cNvPr id="22" name="Rectangle 21">
            <a:extLst>
              <a:ext uri="{FF2B5EF4-FFF2-40B4-BE49-F238E27FC236}">
                <a16:creationId xmlns:a16="http://schemas.microsoft.com/office/drawing/2014/main" id="{932BF69F-0D6C-9D49-D85C-A014F996DA5A}"/>
              </a:ext>
            </a:extLst>
          </p:cNvPr>
          <p:cNvSpPr/>
          <p:nvPr userDrawn="1"/>
        </p:nvSpPr>
        <p:spPr>
          <a:xfrm>
            <a:off x="9769421" y="4118610"/>
            <a:ext cx="1250849" cy="742238"/>
          </a:xfrm>
          <a:prstGeom prst="rect">
            <a:avLst/>
          </a:prstGeom>
          <a:solidFill>
            <a:srgbClr val="6459E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a:p>
        </p:txBody>
      </p:sp>
      <p:sp>
        <p:nvSpPr>
          <p:cNvPr id="27" name="Text Placeholder 26">
            <a:extLst>
              <a:ext uri="{FF2B5EF4-FFF2-40B4-BE49-F238E27FC236}">
                <a16:creationId xmlns:a16="http://schemas.microsoft.com/office/drawing/2014/main" id="{C5770132-AF47-7124-8139-E4C4CA5CB330}"/>
              </a:ext>
            </a:extLst>
          </p:cNvPr>
          <p:cNvSpPr>
            <a:spLocks noGrp="1"/>
          </p:cNvSpPr>
          <p:nvPr>
            <p:ph type="body" sz="quarter" idx="11" hasCustomPrompt="1"/>
          </p:nvPr>
        </p:nvSpPr>
        <p:spPr>
          <a:xfrm>
            <a:off x="6816243" y="4860850"/>
            <a:ext cx="4188783" cy="407130"/>
          </a:xfrm>
          <a:prstGeom prst="rect">
            <a:avLst/>
          </a:prstGeom>
        </p:spPr>
        <p:txBody>
          <a:bodyPr lIns="0" tIns="90000" rIns="0" bIns="0">
            <a:noAutofit/>
          </a:bodyPr>
          <a:lstStyle>
            <a:lvl1pPr marL="0" indent="0">
              <a:buNone/>
              <a:defRPr sz="1600">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Source: Lorem ipsum 2025</a:t>
            </a:r>
            <a:endParaRPr/>
          </a:p>
        </p:txBody>
      </p:sp>
      <p:sp>
        <p:nvSpPr>
          <p:cNvPr id="29" name="Text Placeholder 28">
            <a:extLst>
              <a:ext uri="{FF2B5EF4-FFF2-40B4-BE49-F238E27FC236}">
                <a16:creationId xmlns:a16="http://schemas.microsoft.com/office/drawing/2014/main" id="{9006B26B-30F5-97C4-6BC2-1B5099C2A998}"/>
              </a:ext>
            </a:extLst>
          </p:cNvPr>
          <p:cNvSpPr>
            <a:spLocks noGrp="1"/>
          </p:cNvSpPr>
          <p:nvPr>
            <p:ph type="body" sz="quarter" idx="12" hasCustomPrompt="1"/>
          </p:nvPr>
        </p:nvSpPr>
        <p:spPr>
          <a:xfrm>
            <a:off x="8337177" y="2786097"/>
            <a:ext cx="1261591" cy="553688"/>
          </a:xfrm>
          <a:prstGeom prst="rect">
            <a:avLst/>
          </a:prstGeom>
        </p:spPr>
        <p:txBody>
          <a:bodyPr lIns="0" tIns="0" rIns="0" bIns="36000" anchor="b" anchorCtr="0"/>
          <a:lstStyle>
            <a:lvl1pPr marL="0" indent="0" algn="r">
              <a:buNone/>
              <a:defRPr b="1">
                <a:solidFill>
                  <a:srgbClr val="876EFF"/>
                </a:solidFill>
              </a:defRPr>
            </a:lvl1pPr>
          </a:lstStyle>
          <a:p>
            <a:pPr lvl="0"/>
            <a:r>
              <a:rPr lang="en-GB"/>
              <a:t>7.5K</a:t>
            </a:r>
            <a:endParaRPr/>
          </a:p>
        </p:txBody>
      </p:sp>
      <p:sp>
        <p:nvSpPr>
          <p:cNvPr id="30" name="Text Placeholder 28">
            <a:extLst>
              <a:ext uri="{FF2B5EF4-FFF2-40B4-BE49-F238E27FC236}">
                <a16:creationId xmlns:a16="http://schemas.microsoft.com/office/drawing/2014/main" id="{881401E3-E120-B3A6-4043-3C5C2B13D389}"/>
              </a:ext>
            </a:extLst>
          </p:cNvPr>
          <p:cNvSpPr>
            <a:spLocks noGrp="1"/>
          </p:cNvSpPr>
          <p:nvPr>
            <p:ph type="body" sz="quarter" idx="13" hasCustomPrompt="1"/>
          </p:nvPr>
        </p:nvSpPr>
        <p:spPr>
          <a:xfrm>
            <a:off x="9769421" y="3577739"/>
            <a:ext cx="1250849" cy="530507"/>
          </a:xfrm>
          <a:prstGeom prst="rect">
            <a:avLst/>
          </a:prstGeom>
        </p:spPr>
        <p:txBody>
          <a:bodyPr lIns="0" tIns="0" rIns="0" bIns="36000" anchor="b" anchorCtr="0"/>
          <a:lstStyle>
            <a:lvl1pPr marL="0" indent="0" algn="r">
              <a:buNone/>
              <a:defRPr b="1">
                <a:solidFill>
                  <a:srgbClr val="6459EF"/>
                </a:solidFill>
              </a:defRPr>
            </a:lvl1pPr>
          </a:lstStyle>
          <a:p>
            <a:pPr lvl="0"/>
            <a:r>
              <a:rPr lang="en-GB"/>
              <a:t>3.75K</a:t>
            </a:r>
            <a:endParaRPr/>
          </a:p>
        </p:txBody>
      </p:sp>
      <p:sp>
        <p:nvSpPr>
          <p:cNvPr id="31" name="Text Placeholder 28">
            <a:extLst>
              <a:ext uri="{FF2B5EF4-FFF2-40B4-BE49-F238E27FC236}">
                <a16:creationId xmlns:a16="http://schemas.microsoft.com/office/drawing/2014/main" id="{BC7C142A-4713-3B27-9CD2-D53910A8A8C1}"/>
              </a:ext>
            </a:extLst>
          </p:cNvPr>
          <p:cNvSpPr>
            <a:spLocks noGrp="1"/>
          </p:cNvSpPr>
          <p:nvPr>
            <p:ph type="body" sz="quarter" idx="14" hasCustomPrompt="1"/>
          </p:nvPr>
        </p:nvSpPr>
        <p:spPr>
          <a:xfrm>
            <a:off x="6816084" y="1840049"/>
            <a:ext cx="1359244" cy="507231"/>
          </a:xfrm>
          <a:prstGeom prst="rect">
            <a:avLst/>
          </a:prstGeom>
        </p:spPr>
        <p:txBody>
          <a:bodyPr lIns="0" tIns="0" rIns="0" bIns="36000" anchor="b" anchorCtr="0"/>
          <a:lstStyle>
            <a:lvl1pPr marL="0" indent="0" algn="r">
              <a:buNone/>
              <a:defRPr b="1">
                <a:solidFill>
                  <a:srgbClr val="AF47E5"/>
                </a:solidFill>
              </a:defRPr>
            </a:lvl1pPr>
          </a:lstStyle>
          <a:p>
            <a:pPr lvl="0"/>
            <a:r>
              <a:rPr lang="en-GB"/>
              <a:t>15K</a:t>
            </a:r>
            <a:endParaRPr/>
          </a:p>
        </p:txBody>
      </p:sp>
      <p:pic>
        <p:nvPicPr>
          <p:cNvPr id="33" name="Graphic 32">
            <a:extLst>
              <a:ext uri="{FF2B5EF4-FFF2-40B4-BE49-F238E27FC236}">
                <a16:creationId xmlns:a16="http://schemas.microsoft.com/office/drawing/2014/main" id="{55BF744E-6D90-4924-35E8-6A2323871EC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44795" y="6122508"/>
            <a:ext cx="1569719" cy="235774"/>
          </a:xfrm>
          <a:prstGeom prst="rect">
            <a:avLst/>
          </a:prstGeom>
        </p:spPr>
      </p:pic>
      <p:pic>
        <p:nvPicPr>
          <p:cNvPr id="34" name="Graphic 33">
            <a:extLst>
              <a:ext uri="{FF2B5EF4-FFF2-40B4-BE49-F238E27FC236}">
                <a16:creationId xmlns:a16="http://schemas.microsoft.com/office/drawing/2014/main" id="{09B28BC9-4886-67D2-7198-929E170D9ED8}"/>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253022" y="5719744"/>
            <a:ext cx="1522474" cy="825143"/>
          </a:xfrm>
          <a:prstGeom prst="rect">
            <a:avLst/>
          </a:prstGeom>
        </p:spPr>
      </p:pic>
      <p:pic>
        <p:nvPicPr>
          <p:cNvPr id="35" name="Graphic 34">
            <a:extLst>
              <a:ext uri="{FF2B5EF4-FFF2-40B4-BE49-F238E27FC236}">
                <a16:creationId xmlns:a16="http://schemas.microsoft.com/office/drawing/2014/main" id="{D50C557A-BDC1-F845-2718-17B9F0C90FA7}"/>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584791" y="5582503"/>
            <a:ext cx="10942728" cy="667284"/>
          </a:xfrm>
          <a:prstGeom prst="rect">
            <a:avLst/>
          </a:prstGeom>
        </p:spPr>
      </p:pic>
    </p:spTree>
    <p:extLst>
      <p:ext uri="{BB962C8B-B14F-4D97-AF65-F5344CB8AC3E}">
        <p14:creationId xmlns:p14="http://schemas.microsoft.com/office/powerpoint/2010/main" val="3506081668"/>
      </p:ext>
    </p:extLst>
  </p:cSld>
  <p:clrMapOvr>
    <a:masterClrMapping/>
  </p:clrMapOvr>
  <p:extLst>
    <p:ext uri="{DCECCB84-F9BA-43D5-87BE-67443E8EF086}">
      <p15:sldGuideLst xmlns:p15="http://schemas.microsoft.com/office/powerpoint/2012/main">
        <p15:guide id="1" orient="horz" pos="352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lumn Paragraphs">
    <p:spTree>
      <p:nvGrpSpPr>
        <p:cNvPr id="1" name=""/>
        <p:cNvGrpSpPr/>
        <p:nvPr/>
      </p:nvGrpSpPr>
      <p:grpSpPr>
        <a:xfrm>
          <a:off x="0" y="0"/>
          <a:ext cx="0" cy="0"/>
          <a:chOff x="0" y="0"/>
          <a:chExt cx="0" cy="0"/>
        </a:xfrm>
      </p:grpSpPr>
      <p:sp>
        <p:nvSpPr>
          <p:cNvPr id="25" name="Freeform 24">
            <a:extLst>
              <a:ext uri="{FF2B5EF4-FFF2-40B4-BE49-F238E27FC236}">
                <a16:creationId xmlns:a16="http://schemas.microsoft.com/office/drawing/2014/main" id="{B90DBE55-D090-5DC8-6B60-433143A4B0F8}"/>
              </a:ext>
            </a:extLst>
          </p:cNvPr>
          <p:cNvSpPr/>
          <p:nvPr userDrawn="1"/>
        </p:nvSpPr>
        <p:spPr>
          <a:xfrm>
            <a:off x="419858" y="1442738"/>
            <a:ext cx="2638003" cy="631179"/>
          </a:xfrm>
          <a:custGeom>
            <a:avLst/>
            <a:gdLst>
              <a:gd name="connsiteX0" fmla="*/ 129472 w 2638003"/>
              <a:gd name="connsiteY0" fmla="*/ 32368 h 631179"/>
              <a:gd name="connsiteX1" fmla="*/ 2638003 w 2638003"/>
              <a:gd name="connsiteY1" fmla="*/ 0 h 631179"/>
              <a:gd name="connsiteX2" fmla="*/ 2532807 w 2638003"/>
              <a:gd name="connsiteY2" fmla="*/ 428878 h 631179"/>
              <a:gd name="connsiteX3" fmla="*/ 0 w 2638003"/>
              <a:gd name="connsiteY3" fmla="*/ 631179 h 631179"/>
              <a:gd name="connsiteX4" fmla="*/ 129472 w 2638003"/>
              <a:gd name="connsiteY4" fmla="*/ 32368 h 631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8003" h="631179">
                <a:moveTo>
                  <a:pt x="129472" y="32368"/>
                </a:moveTo>
                <a:lnTo>
                  <a:pt x="2638003" y="0"/>
                </a:lnTo>
                <a:lnTo>
                  <a:pt x="2532807" y="428878"/>
                </a:lnTo>
                <a:lnTo>
                  <a:pt x="0" y="631179"/>
                </a:lnTo>
                <a:lnTo>
                  <a:pt x="129472" y="32368"/>
                </a:lnTo>
                <a:close/>
              </a:path>
            </a:pathLst>
          </a:custGeom>
          <a:solidFill>
            <a:srgbClr val="126A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Freeform 8">
            <a:extLst>
              <a:ext uri="{FF2B5EF4-FFF2-40B4-BE49-F238E27FC236}">
                <a16:creationId xmlns:a16="http://schemas.microsoft.com/office/drawing/2014/main" id="{3BFAA5B4-0A0E-8A8D-7BFA-358A3FA03711}"/>
              </a:ext>
            </a:extLst>
          </p:cNvPr>
          <p:cNvSpPr/>
          <p:nvPr userDrawn="1"/>
        </p:nvSpPr>
        <p:spPr>
          <a:xfrm>
            <a:off x="419858" y="1953024"/>
            <a:ext cx="2638003" cy="631179"/>
          </a:xfrm>
          <a:custGeom>
            <a:avLst/>
            <a:gdLst>
              <a:gd name="connsiteX0" fmla="*/ 129472 w 2638003"/>
              <a:gd name="connsiteY0" fmla="*/ 32368 h 631179"/>
              <a:gd name="connsiteX1" fmla="*/ 2638003 w 2638003"/>
              <a:gd name="connsiteY1" fmla="*/ 0 h 631179"/>
              <a:gd name="connsiteX2" fmla="*/ 2532807 w 2638003"/>
              <a:gd name="connsiteY2" fmla="*/ 428878 h 631179"/>
              <a:gd name="connsiteX3" fmla="*/ 0 w 2638003"/>
              <a:gd name="connsiteY3" fmla="*/ 631179 h 631179"/>
              <a:gd name="connsiteX4" fmla="*/ 129472 w 2638003"/>
              <a:gd name="connsiteY4" fmla="*/ 32368 h 631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8003" h="631179">
                <a:moveTo>
                  <a:pt x="129472" y="32368"/>
                </a:moveTo>
                <a:lnTo>
                  <a:pt x="2638003" y="0"/>
                </a:lnTo>
                <a:lnTo>
                  <a:pt x="2532807" y="428878"/>
                </a:lnTo>
                <a:lnTo>
                  <a:pt x="0" y="631179"/>
                </a:lnTo>
                <a:lnTo>
                  <a:pt x="129472" y="32368"/>
                </a:lnTo>
                <a:close/>
              </a:path>
            </a:pathLst>
          </a:custGeom>
          <a:solidFill>
            <a:srgbClr val="AF48E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a:extLst>
              <a:ext uri="{FF2B5EF4-FFF2-40B4-BE49-F238E27FC236}">
                <a16:creationId xmlns:a16="http://schemas.microsoft.com/office/drawing/2014/main" id="{83D5C871-1DB8-E8B1-264E-B6D388F08432}"/>
              </a:ext>
            </a:extLst>
          </p:cNvPr>
          <p:cNvSpPr txBox="1"/>
          <p:nvPr userDrawn="1"/>
        </p:nvSpPr>
        <p:spPr>
          <a:xfrm>
            <a:off x="584791" y="2915846"/>
            <a:ext cx="2687369" cy="1969770"/>
          </a:xfrm>
          <a:prstGeom prst="rect">
            <a:avLst/>
          </a:prstGeom>
          <a:noFill/>
        </p:spPr>
        <p:txBody>
          <a:bodyPr wrap="square" lIns="0" tIns="0" rIns="0" bIns="0" rtlCol="0">
            <a:spAutoFit/>
          </a:bodyPr>
          <a:lstStyle/>
          <a:p>
            <a:r>
              <a:rPr lang="it-IT" sz="1600">
                <a:solidFill>
                  <a:schemeClr val="tx1"/>
                </a:solidFill>
              </a:rPr>
              <a:t>Lorem ipsum dolor sit amet, consectetuer adipiscing elit, sed diam nonummy nibh euismod tincidunt ut laoreet dolore magna aliquam erat volutpat. Ut wisi enim ad minim veniam, quis nostrud exerci tation ullamcorper </a:t>
            </a:r>
            <a:endParaRPr sz="1600">
              <a:solidFill>
                <a:schemeClr val="tx1"/>
              </a:solidFill>
            </a:endParaRPr>
          </a:p>
        </p:txBody>
      </p:sp>
      <p:sp>
        <p:nvSpPr>
          <p:cNvPr id="11" name="TextBox 10">
            <a:extLst>
              <a:ext uri="{FF2B5EF4-FFF2-40B4-BE49-F238E27FC236}">
                <a16:creationId xmlns:a16="http://schemas.microsoft.com/office/drawing/2014/main" id="{B9AF5AAD-984C-5FC7-FC48-4C466FF8E798}"/>
              </a:ext>
            </a:extLst>
          </p:cNvPr>
          <p:cNvSpPr txBox="1"/>
          <p:nvPr userDrawn="1"/>
        </p:nvSpPr>
        <p:spPr>
          <a:xfrm>
            <a:off x="4752315" y="2909968"/>
            <a:ext cx="2687369" cy="1969770"/>
          </a:xfrm>
          <a:prstGeom prst="rect">
            <a:avLst/>
          </a:prstGeom>
          <a:noFill/>
        </p:spPr>
        <p:txBody>
          <a:bodyPr wrap="square" lIns="0" tIns="0" rIns="0" bIns="0" rtlCol="0">
            <a:spAutoFit/>
          </a:bodyPr>
          <a:lstStyle/>
          <a:p>
            <a:r>
              <a:rPr lang="it-IT" sz="1600">
                <a:solidFill>
                  <a:schemeClr val="tx1"/>
                </a:solidFill>
              </a:rPr>
              <a:t>Lorem ipsum dolor sit amet, consectetuer adipiscing elit, sed diam nonummy nibh euismod tincidunt ut laoreet dolore magna aliquam erat volutpat. Ut wisi enim ad minim veniam, quis nostrud exerci tation ullamcorper </a:t>
            </a:r>
            <a:endParaRPr sz="1600">
              <a:solidFill>
                <a:schemeClr val="tx1"/>
              </a:solidFill>
            </a:endParaRPr>
          </a:p>
        </p:txBody>
      </p:sp>
      <p:sp>
        <p:nvSpPr>
          <p:cNvPr id="12" name="TextBox 11">
            <a:extLst>
              <a:ext uri="{FF2B5EF4-FFF2-40B4-BE49-F238E27FC236}">
                <a16:creationId xmlns:a16="http://schemas.microsoft.com/office/drawing/2014/main" id="{8A99A671-45CC-1954-8AB1-4642DA3EF33F}"/>
              </a:ext>
            </a:extLst>
          </p:cNvPr>
          <p:cNvSpPr txBox="1"/>
          <p:nvPr userDrawn="1"/>
        </p:nvSpPr>
        <p:spPr>
          <a:xfrm>
            <a:off x="8629040" y="2856223"/>
            <a:ext cx="2687369" cy="1969770"/>
          </a:xfrm>
          <a:prstGeom prst="rect">
            <a:avLst/>
          </a:prstGeom>
          <a:noFill/>
        </p:spPr>
        <p:txBody>
          <a:bodyPr wrap="square" lIns="0" tIns="0" rIns="0" bIns="0" rtlCol="0">
            <a:spAutoFit/>
          </a:bodyPr>
          <a:lstStyle/>
          <a:p>
            <a:r>
              <a:rPr lang="it-IT" sz="1600">
                <a:solidFill>
                  <a:schemeClr val="tx1"/>
                </a:solidFill>
              </a:rPr>
              <a:t>Lorem ipsum dolor sit amet, consectetuer adipiscing elit, sed diam nonummy nibh euismod tincidunt ut laoreet dolore magna aliquam erat volutpat. Ut wisi enim ad minim veniam, quis nostrud exerci tation ullamcorper </a:t>
            </a:r>
            <a:endParaRPr sz="1600">
              <a:solidFill>
                <a:schemeClr val="tx1"/>
              </a:solidFill>
            </a:endParaRPr>
          </a:p>
        </p:txBody>
      </p:sp>
      <p:pic>
        <p:nvPicPr>
          <p:cNvPr id="16" name="Graphic 15">
            <a:extLst>
              <a:ext uri="{FF2B5EF4-FFF2-40B4-BE49-F238E27FC236}">
                <a16:creationId xmlns:a16="http://schemas.microsoft.com/office/drawing/2014/main" id="{C4707BC6-4BD2-DF0D-5903-592F73FF212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44795" y="6122508"/>
            <a:ext cx="1569719" cy="235774"/>
          </a:xfrm>
          <a:prstGeom prst="rect">
            <a:avLst/>
          </a:prstGeom>
        </p:spPr>
      </p:pic>
      <p:pic>
        <p:nvPicPr>
          <p:cNvPr id="17" name="Graphic 16">
            <a:extLst>
              <a:ext uri="{FF2B5EF4-FFF2-40B4-BE49-F238E27FC236}">
                <a16:creationId xmlns:a16="http://schemas.microsoft.com/office/drawing/2014/main" id="{9F11D3D4-566A-B254-5057-2DA73450825E}"/>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253022" y="5719744"/>
            <a:ext cx="1522474" cy="825143"/>
          </a:xfrm>
          <a:prstGeom prst="rect">
            <a:avLst/>
          </a:prstGeom>
        </p:spPr>
      </p:pic>
      <p:pic>
        <p:nvPicPr>
          <p:cNvPr id="18" name="Graphic 17">
            <a:extLst>
              <a:ext uri="{FF2B5EF4-FFF2-40B4-BE49-F238E27FC236}">
                <a16:creationId xmlns:a16="http://schemas.microsoft.com/office/drawing/2014/main" id="{8D3627B5-56CC-F5A1-01C9-9CB615431547}"/>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584791" y="5582503"/>
            <a:ext cx="10942728" cy="667284"/>
          </a:xfrm>
          <a:prstGeom prst="rect">
            <a:avLst/>
          </a:prstGeom>
        </p:spPr>
      </p:pic>
      <p:sp>
        <p:nvSpPr>
          <p:cNvPr id="19" name="Title 14">
            <a:extLst>
              <a:ext uri="{FF2B5EF4-FFF2-40B4-BE49-F238E27FC236}">
                <a16:creationId xmlns:a16="http://schemas.microsoft.com/office/drawing/2014/main" id="{F3004D01-6BC3-FDB2-31B4-5CB6C8D2C7CA}"/>
              </a:ext>
            </a:extLst>
          </p:cNvPr>
          <p:cNvSpPr>
            <a:spLocks noGrp="1"/>
          </p:cNvSpPr>
          <p:nvPr>
            <p:ph type="title" hasCustomPrompt="1"/>
          </p:nvPr>
        </p:nvSpPr>
        <p:spPr>
          <a:xfrm>
            <a:off x="584790" y="485256"/>
            <a:ext cx="7590538" cy="363444"/>
          </a:xfrm>
          <a:prstGeom prst="rect">
            <a:avLst/>
          </a:prstGeom>
        </p:spPr>
        <p:txBody>
          <a:bodyPr wrap="square" lIns="0" tIns="0" rIns="0" bIns="0" anchor="t" anchorCtr="0">
            <a:noAutofit/>
          </a:bodyPr>
          <a:lstStyle>
            <a:lvl1pPr>
              <a:defRPr sz="3200" b="1" i="0">
                <a:solidFill>
                  <a:srgbClr val="126AF4"/>
                </a:solidFill>
                <a:latin typeface="Aptos Display" panose="020B0004020202020204" pitchFamily="34" charset="0"/>
              </a:defRPr>
            </a:lvl1pPr>
          </a:lstStyle>
          <a:p>
            <a:r>
              <a:rPr lang="en-GB"/>
              <a:t>Click to edit, slide title</a:t>
            </a:r>
            <a:endParaRPr/>
          </a:p>
        </p:txBody>
      </p:sp>
      <p:sp>
        <p:nvSpPr>
          <p:cNvPr id="26" name="Text Placeholder 22">
            <a:extLst>
              <a:ext uri="{FF2B5EF4-FFF2-40B4-BE49-F238E27FC236}">
                <a16:creationId xmlns:a16="http://schemas.microsoft.com/office/drawing/2014/main" id="{DC53ABCE-1803-7542-A838-E22B0740CDC2}"/>
              </a:ext>
            </a:extLst>
          </p:cNvPr>
          <p:cNvSpPr>
            <a:spLocks noGrp="1"/>
          </p:cNvSpPr>
          <p:nvPr>
            <p:ph type="body" sz="quarter" idx="11" hasCustomPrompt="1"/>
          </p:nvPr>
        </p:nvSpPr>
        <p:spPr>
          <a:xfrm>
            <a:off x="584790" y="1506066"/>
            <a:ext cx="2340000" cy="962822"/>
          </a:xfrm>
          <a:prstGeom prst="rect">
            <a:avLst/>
          </a:prstGeom>
        </p:spPr>
        <p:txBody>
          <a:bodyPr/>
          <a:lstStyle>
            <a:lvl1pPr marL="0" indent="0">
              <a:lnSpc>
                <a:spcPct val="100000"/>
              </a:lnSpc>
              <a:buNone/>
              <a:defRPr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POINT 1 lorem ipsum</a:t>
            </a:r>
            <a:endParaRPr/>
          </a:p>
        </p:txBody>
      </p:sp>
      <p:sp>
        <p:nvSpPr>
          <p:cNvPr id="27" name="Freeform 26">
            <a:extLst>
              <a:ext uri="{FF2B5EF4-FFF2-40B4-BE49-F238E27FC236}">
                <a16:creationId xmlns:a16="http://schemas.microsoft.com/office/drawing/2014/main" id="{49C18BE4-8DB9-63E3-AB7C-F87CE9DDC106}"/>
              </a:ext>
            </a:extLst>
          </p:cNvPr>
          <p:cNvSpPr/>
          <p:nvPr userDrawn="1"/>
        </p:nvSpPr>
        <p:spPr>
          <a:xfrm>
            <a:off x="4585777" y="1442738"/>
            <a:ext cx="2638003" cy="631179"/>
          </a:xfrm>
          <a:custGeom>
            <a:avLst/>
            <a:gdLst>
              <a:gd name="connsiteX0" fmla="*/ 129472 w 2638003"/>
              <a:gd name="connsiteY0" fmla="*/ 32368 h 631179"/>
              <a:gd name="connsiteX1" fmla="*/ 2638003 w 2638003"/>
              <a:gd name="connsiteY1" fmla="*/ 0 h 631179"/>
              <a:gd name="connsiteX2" fmla="*/ 2532807 w 2638003"/>
              <a:gd name="connsiteY2" fmla="*/ 428878 h 631179"/>
              <a:gd name="connsiteX3" fmla="*/ 0 w 2638003"/>
              <a:gd name="connsiteY3" fmla="*/ 631179 h 631179"/>
              <a:gd name="connsiteX4" fmla="*/ 129472 w 2638003"/>
              <a:gd name="connsiteY4" fmla="*/ 32368 h 631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8003" h="631179">
                <a:moveTo>
                  <a:pt x="129472" y="32368"/>
                </a:moveTo>
                <a:lnTo>
                  <a:pt x="2638003" y="0"/>
                </a:lnTo>
                <a:lnTo>
                  <a:pt x="2532807" y="428878"/>
                </a:lnTo>
                <a:lnTo>
                  <a:pt x="0" y="631179"/>
                </a:lnTo>
                <a:lnTo>
                  <a:pt x="129472" y="32368"/>
                </a:lnTo>
                <a:close/>
              </a:path>
            </a:pathLst>
          </a:custGeom>
          <a:solidFill>
            <a:srgbClr val="126A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a:p>
        </p:txBody>
      </p:sp>
      <p:sp>
        <p:nvSpPr>
          <p:cNvPr id="28" name="Freeform 27">
            <a:extLst>
              <a:ext uri="{FF2B5EF4-FFF2-40B4-BE49-F238E27FC236}">
                <a16:creationId xmlns:a16="http://schemas.microsoft.com/office/drawing/2014/main" id="{F4BF5C0E-1B9C-EA5F-4C06-0A82147B26EB}"/>
              </a:ext>
            </a:extLst>
          </p:cNvPr>
          <p:cNvSpPr/>
          <p:nvPr userDrawn="1"/>
        </p:nvSpPr>
        <p:spPr>
          <a:xfrm>
            <a:off x="4585777" y="1953024"/>
            <a:ext cx="2638003" cy="631179"/>
          </a:xfrm>
          <a:custGeom>
            <a:avLst/>
            <a:gdLst>
              <a:gd name="connsiteX0" fmla="*/ 129472 w 2638003"/>
              <a:gd name="connsiteY0" fmla="*/ 32368 h 631179"/>
              <a:gd name="connsiteX1" fmla="*/ 2638003 w 2638003"/>
              <a:gd name="connsiteY1" fmla="*/ 0 h 631179"/>
              <a:gd name="connsiteX2" fmla="*/ 2532807 w 2638003"/>
              <a:gd name="connsiteY2" fmla="*/ 428878 h 631179"/>
              <a:gd name="connsiteX3" fmla="*/ 0 w 2638003"/>
              <a:gd name="connsiteY3" fmla="*/ 631179 h 631179"/>
              <a:gd name="connsiteX4" fmla="*/ 129472 w 2638003"/>
              <a:gd name="connsiteY4" fmla="*/ 32368 h 631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8003" h="631179">
                <a:moveTo>
                  <a:pt x="129472" y="32368"/>
                </a:moveTo>
                <a:lnTo>
                  <a:pt x="2638003" y="0"/>
                </a:lnTo>
                <a:lnTo>
                  <a:pt x="2532807" y="428878"/>
                </a:lnTo>
                <a:lnTo>
                  <a:pt x="0" y="631179"/>
                </a:lnTo>
                <a:lnTo>
                  <a:pt x="129472" y="32368"/>
                </a:lnTo>
                <a:close/>
              </a:path>
            </a:pathLst>
          </a:custGeom>
          <a:solidFill>
            <a:srgbClr val="876E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a:p>
        </p:txBody>
      </p:sp>
      <p:sp>
        <p:nvSpPr>
          <p:cNvPr id="29" name="Text Placeholder 22">
            <a:extLst>
              <a:ext uri="{FF2B5EF4-FFF2-40B4-BE49-F238E27FC236}">
                <a16:creationId xmlns:a16="http://schemas.microsoft.com/office/drawing/2014/main" id="{4E0AAB15-388D-531A-26A0-F45468E3B735}"/>
              </a:ext>
            </a:extLst>
          </p:cNvPr>
          <p:cNvSpPr>
            <a:spLocks noGrp="1"/>
          </p:cNvSpPr>
          <p:nvPr>
            <p:ph type="body" sz="quarter" idx="12" hasCustomPrompt="1"/>
          </p:nvPr>
        </p:nvSpPr>
        <p:spPr>
          <a:xfrm>
            <a:off x="4750709" y="1506066"/>
            <a:ext cx="2340000" cy="962822"/>
          </a:xfrm>
          <a:prstGeom prst="rect">
            <a:avLst/>
          </a:prstGeom>
        </p:spPr>
        <p:txBody>
          <a:bodyPr/>
          <a:lstStyle>
            <a:lvl1pPr marL="0" indent="0">
              <a:lnSpc>
                <a:spcPct val="100000"/>
              </a:lnSpc>
              <a:buNone/>
              <a:defRPr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POINT 2 lorem ipsum</a:t>
            </a:r>
            <a:endParaRPr/>
          </a:p>
        </p:txBody>
      </p:sp>
      <p:sp>
        <p:nvSpPr>
          <p:cNvPr id="30" name="Freeform 29">
            <a:extLst>
              <a:ext uri="{FF2B5EF4-FFF2-40B4-BE49-F238E27FC236}">
                <a16:creationId xmlns:a16="http://schemas.microsoft.com/office/drawing/2014/main" id="{87F05183-B7E6-6A22-9705-BD121F034A4A}"/>
              </a:ext>
            </a:extLst>
          </p:cNvPr>
          <p:cNvSpPr/>
          <p:nvPr userDrawn="1"/>
        </p:nvSpPr>
        <p:spPr>
          <a:xfrm>
            <a:off x="8464401" y="1442738"/>
            <a:ext cx="2638003" cy="631179"/>
          </a:xfrm>
          <a:custGeom>
            <a:avLst/>
            <a:gdLst>
              <a:gd name="connsiteX0" fmla="*/ 129472 w 2638003"/>
              <a:gd name="connsiteY0" fmla="*/ 32368 h 631179"/>
              <a:gd name="connsiteX1" fmla="*/ 2638003 w 2638003"/>
              <a:gd name="connsiteY1" fmla="*/ 0 h 631179"/>
              <a:gd name="connsiteX2" fmla="*/ 2532807 w 2638003"/>
              <a:gd name="connsiteY2" fmla="*/ 428878 h 631179"/>
              <a:gd name="connsiteX3" fmla="*/ 0 w 2638003"/>
              <a:gd name="connsiteY3" fmla="*/ 631179 h 631179"/>
              <a:gd name="connsiteX4" fmla="*/ 129472 w 2638003"/>
              <a:gd name="connsiteY4" fmla="*/ 32368 h 631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8003" h="631179">
                <a:moveTo>
                  <a:pt x="129472" y="32368"/>
                </a:moveTo>
                <a:lnTo>
                  <a:pt x="2638003" y="0"/>
                </a:lnTo>
                <a:lnTo>
                  <a:pt x="2532807" y="428878"/>
                </a:lnTo>
                <a:lnTo>
                  <a:pt x="0" y="631179"/>
                </a:lnTo>
                <a:lnTo>
                  <a:pt x="129472" y="32368"/>
                </a:lnTo>
                <a:close/>
              </a:path>
            </a:pathLst>
          </a:custGeom>
          <a:solidFill>
            <a:srgbClr val="126A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a:p>
        </p:txBody>
      </p:sp>
      <p:sp>
        <p:nvSpPr>
          <p:cNvPr id="31" name="Freeform 30">
            <a:extLst>
              <a:ext uri="{FF2B5EF4-FFF2-40B4-BE49-F238E27FC236}">
                <a16:creationId xmlns:a16="http://schemas.microsoft.com/office/drawing/2014/main" id="{7D0A4CCB-1AD7-010D-9A3E-C7A8D6DA9B87}"/>
              </a:ext>
            </a:extLst>
          </p:cNvPr>
          <p:cNvSpPr/>
          <p:nvPr userDrawn="1"/>
        </p:nvSpPr>
        <p:spPr>
          <a:xfrm>
            <a:off x="8464401" y="1953024"/>
            <a:ext cx="2638003" cy="631179"/>
          </a:xfrm>
          <a:custGeom>
            <a:avLst/>
            <a:gdLst>
              <a:gd name="connsiteX0" fmla="*/ 129472 w 2638003"/>
              <a:gd name="connsiteY0" fmla="*/ 32368 h 631179"/>
              <a:gd name="connsiteX1" fmla="*/ 2638003 w 2638003"/>
              <a:gd name="connsiteY1" fmla="*/ 0 h 631179"/>
              <a:gd name="connsiteX2" fmla="*/ 2532807 w 2638003"/>
              <a:gd name="connsiteY2" fmla="*/ 428878 h 631179"/>
              <a:gd name="connsiteX3" fmla="*/ 0 w 2638003"/>
              <a:gd name="connsiteY3" fmla="*/ 631179 h 631179"/>
              <a:gd name="connsiteX4" fmla="*/ 129472 w 2638003"/>
              <a:gd name="connsiteY4" fmla="*/ 32368 h 631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8003" h="631179">
                <a:moveTo>
                  <a:pt x="129472" y="32368"/>
                </a:moveTo>
                <a:lnTo>
                  <a:pt x="2638003" y="0"/>
                </a:lnTo>
                <a:lnTo>
                  <a:pt x="2532807" y="428878"/>
                </a:lnTo>
                <a:lnTo>
                  <a:pt x="0" y="631179"/>
                </a:lnTo>
                <a:lnTo>
                  <a:pt x="129472" y="32368"/>
                </a:lnTo>
                <a:close/>
              </a:path>
            </a:pathLst>
          </a:custGeom>
          <a:solidFill>
            <a:srgbClr val="6459E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a:p>
        </p:txBody>
      </p:sp>
      <p:sp>
        <p:nvSpPr>
          <p:cNvPr id="32" name="Text Placeholder 22">
            <a:extLst>
              <a:ext uri="{FF2B5EF4-FFF2-40B4-BE49-F238E27FC236}">
                <a16:creationId xmlns:a16="http://schemas.microsoft.com/office/drawing/2014/main" id="{5700503E-8CA1-D480-95C0-FB82C966C42F}"/>
              </a:ext>
            </a:extLst>
          </p:cNvPr>
          <p:cNvSpPr>
            <a:spLocks noGrp="1"/>
          </p:cNvSpPr>
          <p:nvPr>
            <p:ph type="body" sz="quarter" idx="13" hasCustomPrompt="1"/>
          </p:nvPr>
        </p:nvSpPr>
        <p:spPr>
          <a:xfrm>
            <a:off x="8629333" y="1506066"/>
            <a:ext cx="2340000" cy="962822"/>
          </a:xfrm>
          <a:prstGeom prst="rect">
            <a:avLst/>
          </a:prstGeom>
        </p:spPr>
        <p:txBody>
          <a:bodyPr/>
          <a:lstStyle>
            <a:lvl1pPr marL="0" indent="0">
              <a:lnSpc>
                <a:spcPct val="100000"/>
              </a:lnSpc>
              <a:buNone/>
              <a:defRPr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POINT 3 lorem ipsum</a:t>
            </a:r>
            <a:endParaRPr/>
          </a:p>
        </p:txBody>
      </p:sp>
    </p:spTree>
    <p:extLst>
      <p:ext uri="{BB962C8B-B14F-4D97-AF65-F5344CB8AC3E}">
        <p14:creationId xmlns:p14="http://schemas.microsoft.com/office/powerpoint/2010/main" val="3168667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 Footer">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0C601532-75AD-DD88-C767-22C6250B295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44795" y="6122508"/>
            <a:ext cx="1569719" cy="235774"/>
          </a:xfrm>
          <a:prstGeom prst="rect">
            <a:avLst/>
          </a:prstGeom>
        </p:spPr>
      </p:pic>
      <p:pic>
        <p:nvPicPr>
          <p:cNvPr id="6" name="Graphic 5">
            <a:extLst>
              <a:ext uri="{FF2B5EF4-FFF2-40B4-BE49-F238E27FC236}">
                <a16:creationId xmlns:a16="http://schemas.microsoft.com/office/drawing/2014/main" id="{ADA9447C-3EF8-E442-F799-C5422BFE8BC9}"/>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253022" y="5719744"/>
            <a:ext cx="1522474" cy="825143"/>
          </a:xfrm>
          <a:prstGeom prst="rect">
            <a:avLst/>
          </a:prstGeom>
        </p:spPr>
      </p:pic>
      <p:pic>
        <p:nvPicPr>
          <p:cNvPr id="7" name="Graphic 6">
            <a:extLst>
              <a:ext uri="{FF2B5EF4-FFF2-40B4-BE49-F238E27FC236}">
                <a16:creationId xmlns:a16="http://schemas.microsoft.com/office/drawing/2014/main" id="{B6326F87-FACD-5769-FF99-80A8FDE29807}"/>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584791" y="5582503"/>
            <a:ext cx="10942728" cy="667284"/>
          </a:xfrm>
          <a:prstGeom prst="rect">
            <a:avLst/>
          </a:prstGeom>
        </p:spPr>
      </p:pic>
    </p:spTree>
    <p:extLst>
      <p:ext uri="{BB962C8B-B14F-4D97-AF65-F5344CB8AC3E}">
        <p14:creationId xmlns:p14="http://schemas.microsoft.com/office/powerpoint/2010/main" val="276431128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006752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rontcover">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BD9C5EE-8F73-BE3A-3636-03BB26AA6188}"/>
              </a:ext>
            </a:extLst>
          </p:cNvPr>
          <p:cNvPicPr>
            <a:picLocks noChangeAspect="1"/>
          </p:cNvPicPr>
          <p:nvPr userDrawn="1"/>
        </p:nvPicPr>
        <p:blipFill>
          <a:blip r:embed="rId2"/>
          <a:stretch>
            <a:fillRect/>
          </a:stretch>
        </p:blipFill>
        <p:spPr>
          <a:xfrm>
            <a:off x="5638" y="0"/>
            <a:ext cx="12180725" cy="6858000"/>
          </a:xfrm>
          <a:prstGeom prst="rect">
            <a:avLst/>
          </a:prstGeom>
        </p:spPr>
      </p:pic>
      <p:pic>
        <p:nvPicPr>
          <p:cNvPr id="4" name="Graphic 3">
            <a:extLst>
              <a:ext uri="{FF2B5EF4-FFF2-40B4-BE49-F238E27FC236}">
                <a16:creationId xmlns:a16="http://schemas.microsoft.com/office/drawing/2014/main" id="{C8EA2832-EF45-7109-01DD-36C1158860B0}"/>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9291234" y="5984725"/>
            <a:ext cx="1779724" cy="292167"/>
          </a:xfrm>
          <a:prstGeom prst="rect">
            <a:avLst/>
          </a:prstGeom>
        </p:spPr>
      </p:pic>
      <p:pic>
        <p:nvPicPr>
          <p:cNvPr id="5" name="Graphic 4">
            <a:extLst>
              <a:ext uri="{FF2B5EF4-FFF2-40B4-BE49-F238E27FC236}">
                <a16:creationId xmlns:a16="http://schemas.microsoft.com/office/drawing/2014/main" id="{C99B802C-B9C9-76CB-F734-5085FD2C6B99}"/>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7645506" y="5936534"/>
            <a:ext cx="1361593" cy="737950"/>
          </a:xfrm>
          <a:prstGeom prst="rect">
            <a:avLst/>
          </a:prstGeom>
        </p:spPr>
      </p:pic>
      <p:sp>
        <p:nvSpPr>
          <p:cNvPr id="7" name="Text Placeholder 6">
            <a:extLst>
              <a:ext uri="{FF2B5EF4-FFF2-40B4-BE49-F238E27FC236}">
                <a16:creationId xmlns:a16="http://schemas.microsoft.com/office/drawing/2014/main" id="{36BC43FC-7C6D-1B8C-7E13-68206C3C670C}"/>
              </a:ext>
            </a:extLst>
          </p:cNvPr>
          <p:cNvSpPr>
            <a:spLocks noGrp="1"/>
          </p:cNvSpPr>
          <p:nvPr>
            <p:ph type="body" sz="quarter" idx="10" hasCustomPrompt="1"/>
          </p:nvPr>
        </p:nvSpPr>
        <p:spPr>
          <a:xfrm>
            <a:off x="995405" y="1868818"/>
            <a:ext cx="8011694" cy="2280266"/>
          </a:xfrm>
          <a:prstGeom prst="rect">
            <a:avLst/>
          </a:prstGeom>
        </p:spPr>
        <p:txBody>
          <a:bodyPr lIns="0" tIns="0" rIns="0" bIns="0">
            <a:normAutofit/>
          </a:bodyPr>
          <a:lstStyle>
            <a:lvl1pPr marL="0" indent="0">
              <a:buNone/>
              <a:defRPr sz="4800" b="1">
                <a:solidFill>
                  <a:schemeClr val="bg1"/>
                </a:solidFill>
              </a:defRPr>
            </a:lvl1pPr>
          </a:lstStyle>
          <a:p>
            <a:pPr lvl="0"/>
            <a:r>
              <a:rPr lang="en-GB"/>
              <a:t>Presentation title lorem ipsum on two lines</a:t>
            </a:r>
            <a:br>
              <a:rPr lang="en-GB"/>
            </a:br>
            <a:r>
              <a:rPr lang="en-GB"/>
              <a:t>or three lines</a:t>
            </a:r>
            <a:endParaRPr/>
          </a:p>
        </p:txBody>
      </p:sp>
    </p:spTree>
    <p:extLst>
      <p:ext uri="{BB962C8B-B14F-4D97-AF65-F5344CB8AC3E}">
        <p14:creationId xmlns:p14="http://schemas.microsoft.com/office/powerpoint/2010/main" val="2103945556"/>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ckcover">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5EC5C01-7CCE-38FA-7138-70592194EE9A}"/>
              </a:ext>
            </a:extLst>
          </p:cNvPr>
          <p:cNvPicPr>
            <a:picLocks noChangeAspect="1"/>
          </p:cNvPicPr>
          <p:nvPr userDrawn="1"/>
        </p:nvPicPr>
        <p:blipFill>
          <a:blip r:embed="rId2"/>
          <a:stretch>
            <a:fillRect/>
          </a:stretch>
        </p:blipFill>
        <p:spPr>
          <a:xfrm>
            <a:off x="0" y="-3173"/>
            <a:ext cx="12186361" cy="6861173"/>
          </a:xfrm>
          <a:prstGeom prst="rect">
            <a:avLst/>
          </a:prstGeom>
        </p:spPr>
      </p:pic>
      <p:pic>
        <p:nvPicPr>
          <p:cNvPr id="6" name="Graphic 5">
            <a:extLst>
              <a:ext uri="{FF2B5EF4-FFF2-40B4-BE49-F238E27FC236}">
                <a16:creationId xmlns:a16="http://schemas.microsoft.com/office/drawing/2014/main" id="{1EEE91DD-11C2-DAAF-856B-51BC4823D036}"/>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9516227" y="6207226"/>
            <a:ext cx="2013155" cy="330488"/>
          </a:xfrm>
          <a:prstGeom prst="rect">
            <a:avLst/>
          </a:prstGeom>
        </p:spPr>
      </p:pic>
      <p:pic>
        <p:nvPicPr>
          <p:cNvPr id="8" name="Graphic 7">
            <a:extLst>
              <a:ext uri="{FF2B5EF4-FFF2-40B4-BE49-F238E27FC236}">
                <a16:creationId xmlns:a16="http://schemas.microsoft.com/office/drawing/2014/main" id="{71E7BAC2-688C-0E5E-A2D6-2A63DC3898CB}"/>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662618" y="6312714"/>
            <a:ext cx="944574" cy="156042"/>
          </a:xfrm>
          <a:prstGeom prst="rect">
            <a:avLst/>
          </a:prstGeom>
        </p:spPr>
      </p:pic>
    </p:spTree>
    <p:extLst>
      <p:ext uri="{BB962C8B-B14F-4D97-AF65-F5344CB8AC3E}">
        <p14:creationId xmlns:p14="http://schemas.microsoft.com/office/powerpoint/2010/main" val="3898021185"/>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45347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5" r:id="rId4"/>
    <p:sldLayoutId id="2147483656" r:id="rId5"/>
    <p:sldLayoutId id="2147483657" r:id="rId6"/>
    <p:sldLayoutId id="2147483658"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orient="horz" pos="240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B89EE43-E373-B109-011B-B8CF78654693}"/>
              </a:ext>
            </a:extLst>
          </p:cNvPr>
          <p:cNvSpPr>
            <a:spLocks noGrp="1"/>
          </p:cNvSpPr>
          <p:nvPr>
            <p:ph type="body" sz="quarter" idx="10"/>
          </p:nvPr>
        </p:nvSpPr>
        <p:spPr/>
        <p:txBody>
          <a:bodyPr/>
          <a:lstStyle/>
          <a:p>
            <a:endParaRPr/>
          </a:p>
        </p:txBody>
      </p:sp>
      <p:sp>
        <p:nvSpPr>
          <p:cNvPr id="2" name="TextBox 1">
            <a:extLst>
              <a:ext uri="{FF2B5EF4-FFF2-40B4-BE49-F238E27FC236}">
                <a16:creationId xmlns:a16="http://schemas.microsoft.com/office/drawing/2014/main" id="{C2A008C5-C42B-E7DB-3167-8B9B8A95582B}"/>
              </a:ext>
            </a:extLst>
          </p:cNvPr>
          <p:cNvSpPr txBox="1"/>
          <p:nvPr/>
        </p:nvSpPr>
        <p:spPr>
          <a:xfrm rot="20956783">
            <a:off x="7909932" y="4300700"/>
            <a:ext cx="4713003" cy="615553"/>
          </a:xfrm>
          <a:prstGeom prst="rect">
            <a:avLst/>
          </a:prstGeom>
          <a:noFill/>
        </p:spPr>
        <p:txBody>
          <a:bodyPr wrap="square" lIns="0" tIns="0" rIns="0" bIns="0" rtlCol="0">
            <a:spAutoFit/>
          </a:bodyPr>
          <a:lstStyle/>
          <a:p>
            <a:r>
              <a:rPr lang="it-IT" sz="4000" b="1" i="1" spc="-150" dirty="0">
                <a:solidFill>
                  <a:srgbClr val="126AF4"/>
                </a:solidFill>
                <a:effectLst>
                  <a:outerShdw blurRad="127000" dist="38100" dir="14220000" algn="ctr" rotWithShape="0">
                    <a:srgbClr val="000000">
                      <a:alpha val="50000"/>
                    </a:srgbClr>
                  </a:outerShdw>
                </a:effectLst>
                <a:latin typeface="Aptos Black" panose="020B0004020202020204" pitchFamily="34" charset="0"/>
                <a:cs typeface="Arial" panose="020B0604020202020204" pitchFamily="34" charset="0"/>
              </a:rPr>
              <a:t>EU  YOUTH</a:t>
            </a:r>
            <a:endParaRPr sz="4000" b="1" i="1" spc="-150" dirty="0">
              <a:solidFill>
                <a:srgbClr val="126AF4"/>
              </a:solidFill>
              <a:effectLst>
                <a:outerShdw blurRad="127000" dist="38100" dir="14220000" algn="ctr" rotWithShape="0">
                  <a:srgbClr val="000000">
                    <a:alpha val="50000"/>
                  </a:srgbClr>
                </a:outerShdw>
              </a:effectLst>
              <a:latin typeface="Aptos Black" panose="020B00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15D12146-07C1-F61E-724F-DD560BC6FE0D}"/>
              </a:ext>
            </a:extLst>
          </p:cNvPr>
          <p:cNvSpPr txBox="1"/>
          <p:nvPr/>
        </p:nvSpPr>
        <p:spPr>
          <a:xfrm rot="20956783">
            <a:off x="7909933" y="4780755"/>
            <a:ext cx="4713003" cy="615553"/>
          </a:xfrm>
          <a:prstGeom prst="rect">
            <a:avLst/>
          </a:prstGeom>
          <a:noFill/>
        </p:spPr>
        <p:txBody>
          <a:bodyPr wrap="square" lIns="0" tIns="0" rIns="0" bIns="0" rtlCol="0">
            <a:spAutoFit/>
          </a:bodyPr>
          <a:lstStyle/>
          <a:p>
            <a:r>
              <a:rPr lang="it-IT" sz="4000" b="1" i="1" spc="-150" dirty="0">
                <a:solidFill>
                  <a:srgbClr val="126AF4"/>
                </a:solidFill>
                <a:effectLst>
                  <a:outerShdw blurRad="134058" dist="40814" dir="14226691" algn="ctr" rotWithShape="0">
                    <a:srgbClr val="000000">
                      <a:alpha val="50061"/>
                    </a:srgbClr>
                  </a:outerShdw>
                </a:effectLst>
                <a:latin typeface="Aptos Black" panose="020B0004020202020204" pitchFamily="34" charset="0"/>
                <a:cs typeface="Arial" panose="020B0604020202020204" pitchFamily="34" charset="0"/>
              </a:rPr>
              <a:t>DIALOGUE</a:t>
            </a:r>
            <a:endParaRPr sz="4000" b="1" i="1" spc="-150" dirty="0">
              <a:solidFill>
                <a:srgbClr val="126AF4"/>
              </a:solidFill>
              <a:effectLst>
                <a:outerShdw blurRad="134058" dist="40814" dir="14226691" algn="ctr" rotWithShape="0">
                  <a:srgbClr val="000000">
                    <a:alpha val="50061"/>
                  </a:srgbClr>
                </a:outerShdw>
              </a:effectLst>
              <a:latin typeface="Aptos Black" panose="020B0004020202020204" pitchFamily="34" charset="0"/>
              <a:cs typeface="Arial" panose="020B0604020202020204" pitchFamily="34" charset="0"/>
            </a:endParaRPr>
          </a:p>
        </p:txBody>
      </p:sp>
    </p:spTree>
    <p:extLst>
      <p:ext uri="{BB962C8B-B14F-4D97-AF65-F5344CB8AC3E}">
        <p14:creationId xmlns:p14="http://schemas.microsoft.com/office/powerpoint/2010/main" val="3342939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A63DF0C2-F57F-810E-2641-47203DCB0474}"/>
              </a:ext>
            </a:extLst>
          </p:cNvPr>
          <p:cNvSpPr>
            <a:spLocks noGrp="1"/>
          </p:cNvSpPr>
          <p:nvPr>
            <p:ph type="title"/>
          </p:nvPr>
        </p:nvSpPr>
        <p:spPr/>
        <p:txBody>
          <a:bodyPr/>
          <a:lstStyle/>
          <a:p>
            <a:endParaRPr/>
          </a:p>
        </p:txBody>
      </p:sp>
      <p:sp>
        <p:nvSpPr>
          <p:cNvPr id="15" name="Text Placeholder 14">
            <a:extLst>
              <a:ext uri="{FF2B5EF4-FFF2-40B4-BE49-F238E27FC236}">
                <a16:creationId xmlns:a16="http://schemas.microsoft.com/office/drawing/2014/main" id="{AA181EE3-D7E7-2242-80E6-792CEC8DE00E}"/>
              </a:ext>
            </a:extLst>
          </p:cNvPr>
          <p:cNvSpPr>
            <a:spLocks noGrp="1"/>
          </p:cNvSpPr>
          <p:nvPr>
            <p:ph type="body" sz="quarter" idx="10"/>
          </p:nvPr>
        </p:nvSpPr>
        <p:spPr/>
        <p:txBody>
          <a:bodyPr/>
          <a:lstStyle/>
          <a:p>
            <a:endParaRPr/>
          </a:p>
        </p:txBody>
      </p:sp>
      <p:pic>
        <p:nvPicPr>
          <p:cNvPr id="11" name="Picture Placeholder 10">
            <a:extLst>
              <a:ext uri="{FF2B5EF4-FFF2-40B4-BE49-F238E27FC236}">
                <a16:creationId xmlns:a16="http://schemas.microsoft.com/office/drawing/2014/main" id="{CF32E612-D1D9-5496-D6EE-ACF5B56687BC}"/>
              </a:ext>
            </a:extLst>
          </p:cNvPr>
          <p:cNvPicPr>
            <a:picLocks noGrp="1" noChangeAspect="1"/>
          </p:cNvPicPr>
          <p:nvPr>
            <p:ph type="pic" sz="quarter" idx="11"/>
          </p:nvPr>
        </p:nvPicPr>
        <p:blipFill>
          <a:blip r:embed="rId2"/>
          <a:srcRect t="907" b="907"/>
          <a:stretch/>
        </p:blipFill>
        <p:spPr/>
      </p:pic>
    </p:spTree>
    <p:extLst>
      <p:ext uri="{BB962C8B-B14F-4D97-AF65-F5344CB8AC3E}">
        <p14:creationId xmlns:p14="http://schemas.microsoft.com/office/powerpoint/2010/main" val="30892117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7C7012C9-CEAA-14EA-A57C-41EAC4CF35EE}"/>
              </a:ext>
            </a:extLst>
          </p:cNvPr>
          <p:cNvSpPr>
            <a:spLocks noGrp="1"/>
          </p:cNvSpPr>
          <p:nvPr>
            <p:ph type="body" sz="quarter" idx="10"/>
          </p:nvPr>
        </p:nvSpPr>
        <p:spPr/>
        <p:txBody>
          <a:bodyPr/>
          <a:lstStyle/>
          <a:p>
            <a:endParaRPr/>
          </a:p>
        </p:txBody>
      </p:sp>
      <p:sp>
        <p:nvSpPr>
          <p:cNvPr id="20" name="Title 19">
            <a:extLst>
              <a:ext uri="{FF2B5EF4-FFF2-40B4-BE49-F238E27FC236}">
                <a16:creationId xmlns:a16="http://schemas.microsoft.com/office/drawing/2014/main" id="{527B0307-13C6-31D5-D2BC-C135D1C76AAF}"/>
              </a:ext>
            </a:extLst>
          </p:cNvPr>
          <p:cNvSpPr>
            <a:spLocks noGrp="1"/>
          </p:cNvSpPr>
          <p:nvPr>
            <p:ph type="title"/>
          </p:nvPr>
        </p:nvSpPr>
        <p:spPr/>
        <p:txBody>
          <a:bodyPr/>
          <a:lstStyle/>
          <a:p>
            <a:endParaRPr/>
          </a:p>
        </p:txBody>
      </p:sp>
      <p:sp>
        <p:nvSpPr>
          <p:cNvPr id="22" name="Text Placeholder 21">
            <a:extLst>
              <a:ext uri="{FF2B5EF4-FFF2-40B4-BE49-F238E27FC236}">
                <a16:creationId xmlns:a16="http://schemas.microsoft.com/office/drawing/2014/main" id="{299DA574-772C-689C-A665-32F740D4505F}"/>
              </a:ext>
            </a:extLst>
          </p:cNvPr>
          <p:cNvSpPr>
            <a:spLocks noGrp="1"/>
          </p:cNvSpPr>
          <p:nvPr>
            <p:ph type="body" sz="quarter" idx="11"/>
          </p:nvPr>
        </p:nvSpPr>
        <p:spPr/>
        <p:txBody>
          <a:bodyPr/>
          <a:lstStyle/>
          <a:p>
            <a:endParaRPr/>
          </a:p>
        </p:txBody>
      </p:sp>
      <p:sp>
        <p:nvSpPr>
          <p:cNvPr id="23" name="Text Placeholder 22">
            <a:extLst>
              <a:ext uri="{FF2B5EF4-FFF2-40B4-BE49-F238E27FC236}">
                <a16:creationId xmlns:a16="http://schemas.microsoft.com/office/drawing/2014/main" id="{2A6498E7-2F4F-09A0-B3D1-DCFF0F1031DE}"/>
              </a:ext>
            </a:extLst>
          </p:cNvPr>
          <p:cNvSpPr>
            <a:spLocks noGrp="1"/>
          </p:cNvSpPr>
          <p:nvPr>
            <p:ph type="body" sz="quarter" idx="12"/>
          </p:nvPr>
        </p:nvSpPr>
        <p:spPr/>
        <p:txBody>
          <a:bodyPr/>
          <a:lstStyle/>
          <a:p>
            <a:endParaRPr/>
          </a:p>
        </p:txBody>
      </p:sp>
      <p:sp>
        <p:nvSpPr>
          <p:cNvPr id="24" name="Text Placeholder 23">
            <a:extLst>
              <a:ext uri="{FF2B5EF4-FFF2-40B4-BE49-F238E27FC236}">
                <a16:creationId xmlns:a16="http://schemas.microsoft.com/office/drawing/2014/main" id="{EE7F7BDD-BEB7-B33A-F0BC-50A24D9762E7}"/>
              </a:ext>
            </a:extLst>
          </p:cNvPr>
          <p:cNvSpPr>
            <a:spLocks noGrp="1"/>
          </p:cNvSpPr>
          <p:nvPr>
            <p:ph type="body" sz="quarter" idx="13"/>
          </p:nvPr>
        </p:nvSpPr>
        <p:spPr/>
        <p:txBody>
          <a:bodyPr/>
          <a:lstStyle/>
          <a:p>
            <a:endParaRPr/>
          </a:p>
        </p:txBody>
      </p:sp>
      <p:sp>
        <p:nvSpPr>
          <p:cNvPr id="25" name="Text Placeholder 24">
            <a:extLst>
              <a:ext uri="{FF2B5EF4-FFF2-40B4-BE49-F238E27FC236}">
                <a16:creationId xmlns:a16="http://schemas.microsoft.com/office/drawing/2014/main" id="{9E0AAF29-AC25-E879-7C7D-1F85944E3AE6}"/>
              </a:ext>
            </a:extLst>
          </p:cNvPr>
          <p:cNvSpPr>
            <a:spLocks noGrp="1"/>
          </p:cNvSpPr>
          <p:nvPr>
            <p:ph type="body" sz="quarter" idx="14"/>
          </p:nvPr>
        </p:nvSpPr>
        <p:spPr/>
        <p:txBody>
          <a:bodyPr/>
          <a:lstStyle/>
          <a:p>
            <a:endParaRPr/>
          </a:p>
        </p:txBody>
      </p:sp>
    </p:spTree>
    <p:extLst>
      <p:ext uri="{BB962C8B-B14F-4D97-AF65-F5344CB8AC3E}">
        <p14:creationId xmlns:p14="http://schemas.microsoft.com/office/powerpoint/2010/main" val="7650598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394308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F4F89695-BD5F-1F7E-F498-4A63DC233816}"/>
              </a:ext>
            </a:extLst>
          </p:cNvPr>
          <p:cNvSpPr>
            <a:spLocks noGrp="1"/>
          </p:cNvSpPr>
          <p:nvPr>
            <p:ph type="title"/>
          </p:nvPr>
        </p:nvSpPr>
        <p:spPr/>
        <p:txBody>
          <a:bodyPr/>
          <a:lstStyle/>
          <a:p>
            <a:endParaRPr/>
          </a:p>
        </p:txBody>
      </p:sp>
      <p:sp>
        <p:nvSpPr>
          <p:cNvPr id="21" name="Text Placeholder 20">
            <a:extLst>
              <a:ext uri="{FF2B5EF4-FFF2-40B4-BE49-F238E27FC236}">
                <a16:creationId xmlns:a16="http://schemas.microsoft.com/office/drawing/2014/main" id="{C48F5CF2-DFA9-FE83-F54B-4A3C2B1AB093}"/>
              </a:ext>
            </a:extLst>
          </p:cNvPr>
          <p:cNvSpPr>
            <a:spLocks noGrp="1"/>
          </p:cNvSpPr>
          <p:nvPr>
            <p:ph type="body" sz="quarter" idx="11"/>
          </p:nvPr>
        </p:nvSpPr>
        <p:spPr/>
        <p:txBody>
          <a:bodyPr/>
          <a:lstStyle/>
          <a:p>
            <a:endParaRPr/>
          </a:p>
        </p:txBody>
      </p:sp>
      <p:sp>
        <p:nvSpPr>
          <p:cNvPr id="22" name="Text Placeholder 21">
            <a:extLst>
              <a:ext uri="{FF2B5EF4-FFF2-40B4-BE49-F238E27FC236}">
                <a16:creationId xmlns:a16="http://schemas.microsoft.com/office/drawing/2014/main" id="{5A6D0F74-7E84-802F-BF95-042A5CA82BD0}"/>
              </a:ext>
            </a:extLst>
          </p:cNvPr>
          <p:cNvSpPr>
            <a:spLocks noGrp="1"/>
          </p:cNvSpPr>
          <p:nvPr>
            <p:ph type="body" sz="quarter" idx="12"/>
          </p:nvPr>
        </p:nvSpPr>
        <p:spPr/>
        <p:txBody>
          <a:bodyPr/>
          <a:lstStyle/>
          <a:p>
            <a:endParaRPr/>
          </a:p>
        </p:txBody>
      </p:sp>
      <p:sp>
        <p:nvSpPr>
          <p:cNvPr id="23" name="Text Placeholder 22">
            <a:extLst>
              <a:ext uri="{FF2B5EF4-FFF2-40B4-BE49-F238E27FC236}">
                <a16:creationId xmlns:a16="http://schemas.microsoft.com/office/drawing/2014/main" id="{37151BA1-8307-DAD9-4B1A-9B1F90B2A9FC}"/>
              </a:ext>
            </a:extLst>
          </p:cNvPr>
          <p:cNvSpPr>
            <a:spLocks noGrp="1"/>
          </p:cNvSpPr>
          <p:nvPr>
            <p:ph type="body" sz="quarter" idx="13"/>
          </p:nvPr>
        </p:nvSpPr>
        <p:spPr/>
        <p:txBody>
          <a:bodyPr/>
          <a:lstStyle/>
          <a:p>
            <a:endParaRPr/>
          </a:p>
        </p:txBody>
      </p:sp>
    </p:spTree>
    <p:extLst>
      <p:ext uri="{BB962C8B-B14F-4D97-AF65-F5344CB8AC3E}">
        <p14:creationId xmlns:p14="http://schemas.microsoft.com/office/powerpoint/2010/main" val="856413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C9BDB6E-EA85-89B1-05CD-6B6B4CBD197E}"/>
              </a:ext>
            </a:extLst>
          </p:cNvPr>
          <p:cNvGrpSpPr/>
          <p:nvPr/>
        </p:nvGrpSpPr>
        <p:grpSpPr>
          <a:xfrm>
            <a:off x="4175776" y="2760746"/>
            <a:ext cx="5003193" cy="1382681"/>
            <a:chOff x="4066839" y="4619016"/>
            <a:chExt cx="5003193" cy="1382681"/>
          </a:xfrm>
        </p:grpSpPr>
        <p:pic>
          <p:nvPicPr>
            <p:cNvPr id="3" name="Picture 2">
              <a:extLst>
                <a:ext uri="{FF2B5EF4-FFF2-40B4-BE49-F238E27FC236}">
                  <a16:creationId xmlns:a16="http://schemas.microsoft.com/office/drawing/2014/main" id="{D0977C41-491B-06E5-34DB-EF1F7B71BB42}"/>
                </a:ext>
              </a:extLst>
            </p:cNvPr>
            <p:cNvPicPr>
              <a:picLocks noChangeAspect="1"/>
            </p:cNvPicPr>
            <p:nvPr/>
          </p:nvPicPr>
          <p:blipFill>
            <a:blip r:embed="rId3"/>
            <a:stretch>
              <a:fillRect/>
            </a:stretch>
          </p:blipFill>
          <p:spPr>
            <a:xfrm>
              <a:off x="4203419" y="4661676"/>
              <a:ext cx="3660796" cy="659886"/>
            </a:xfrm>
            <a:prstGeom prst="rect">
              <a:avLst/>
            </a:prstGeom>
          </p:spPr>
        </p:pic>
        <p:pic>
          <p:nvPicPr>
            <p:cNvPr id="4" name="Picture 3">
              <a:extLst>
                <a:ext uri="{FF2B5EF4-FFF2-40B4-BE49-F238E27FC236}">
                  <a16:creationId xmlns:a16="http://schemas.microsoft.com/office/drawing/2014/main" id="{94623695-C56F-84DC-0E97-E14AD85589CC}"/>
                </a:ext>
              </a:extLst>
            </p:cNvPr>
            <p:cNvPicPr>
              <a:picLocks noChangeAspect="1"/>
            </p:cNvPicPr>
            <p:nvPr/>
          </p:nvPicPr>
          <p:blipFill>
            <a:blip r:embed="rId4"/>
            <a:stretch>
              <a:fillRect/>
            </a:stretch>
          </p:blipFill>
          <p:spPr>
            <a:xfrm>
              <a:off x="4066839" y="5058427"/>
              <a:ext cx="3897808" cy="943270"/>
            </a:xfrm>
            <a:prstGeom prst="rect">
              <a:avLst/>
            </a:prstGeom>
          </p:spPr>
        </p:pic>
        <p:sp>
          <p:nvSpPr>
            <p:cNvPr id="5" name="TextBox 4">
              <a:extLst>
                <a:ext uri="{FF2B5EF4-FFF2-40B4-BE49-F238E27FC236}">
                  <a16:creationId xmlns:a16="http://schemas.microsoft.com/office/drawing/2014/main" id="{F11F44B2-0A89-2FFE-7172-F5E985CD7D8F}"/>
                </a:ext>
              </a:extLst>
            </p:cNvPr>
            <p:cNvSpPr txBox="1"/>
            <p:nvPr/>
          </p:nvSpPr>
          <p:spPr>
            <a:xfrm rot="21480000">
              <a:off x="4357030" y="4619016"/>
              <a:ext cx="4713002" cy="738664"/>
            </a:xfrm>
            <a:prstGeom prst="rect">
              <a:avLst/>
            </a:prstGeom>
            <a:noFill/>
          </p:spPr>
          <p:txBody>
            <a:bodyPr wrap="square" lIns="0" tIns="0" rIns="0" bIns="0" rtlCol="0">
              <a:spAutoFit/>
            </a:bodyPr>
            <a:lstStyle/>
            <a:p>
              <a:r>
                <a:rPr lang="it-IT" sz="4800" b="1" i="1" spc="-400" dirty="0">
                  <a:solidFill>
                    <a:schemeClr val="bg1"/>
                  </a:solidFill>
                  <a:effectLst>
                    <a:outerShdw blurRad="127000" dist="38100" dir="14220000" algn="ctr" rotWithShape="0">
                      <a:srgbClr val="000000">
                        <a:alpha val="50000"/>
                      </a:srgbClr>
                    </a:outerShdw>
                  </a:effectLst>
                  <a:latin typeface="Arial Black" panose="020B0A04020102020204" pitchFamily="34" charset="0"/>
                  <a:cs typeface="Arial" panose="020B0604020202020204" pitchFamily="34" charset="0"/>
                </a:rPr>
                <a:t>EU  YOUTH</a:t>
              </a:r>
              <a:endParaRPr sz="4800" b="1" i="1" spc="-400" dirty="0">
                <a:solidFill>
                  <a:schemeClr val="bg1"/>
                </a:solidFill>
                <a:effectLst>
                  <a:outerShdw blurRad="127000" dist="38100" dir="14220000" algn="ctr" rotWithShape="0">
                    <a:srgbClr val="000000">
                      <a:alpha val="50000"/>
                    </a:srgbClr>
                  </a:outerShdw>
                </a:effectLst>
                <a:latin typeface="Arial Black" panose="020B0A040201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08F899C3-BA82-AE5A-B532-9E407AC98E45}"/>
                </a:ext>
              </a:extLst>
            </p:cNvPr>
            <p:cNvSpPr txBox="1"/>
            <p:nvPr/>
          </p:nvSpPr>
          <p:spPr>
            <a:xfrm rot="21480000">
              <a:off x="4248849" y="5177342"/>
              <a:ext cx="4713002" cy="738664"/>
            </a:xfrm>
            <a:prstGeom prst="rect">
              <a:avLst/>
            </a:prstGeom>
            <a:noFill/>
          </p:spPr>
          <p:txBody>
            <a:bodyPr wrap="square" lIns="0" tIns="0" rIns="0" bIns="0" rtlCol="0">
              <a:spAutoFit/>
            </a:bodyPr>
            <a:lstStyle/>
            <a:p>
              <a:r>
                <a:rPr lang="it-IT" sz="4800" b="1" i="1" spc="-400" dirty="0">
                  <a:solidFill>
                    <a:schemeClr val="bg1"/>
                  </a:solidFill>
                  <a:effectLst>
                    <a:outerShdw blurRad="134058" dist="40814" dir="14226691" algn="ctr" rotWithShape="0">
                      <a:srgbClr val="000000">
                        <a:alpha val="50061"/>
                      </a:srgbClr>
                    </a:outerShdw>
                  </a:effectLst>
                  <a:latin typeface="Arial Black" panose="020B0A04020102020204" pitchFamily="34" charset="0"/>
                  <a:cs typeface="Arial" panose="020B0604020202020204" pitchFamily="34" charset="0"/>
                </a:rPr>
                <a:t>DIALOGUE</a:t>
              </a:r>
              <a:endParaRPr sz="4800" b="1" i="1" spc="-400" dirty="0">
                <a:solidFill>
                  <a:schemeClr val="bg1"/>
                </a:solidFill>
                <a:effectLst>
                  <a:outerShdw blurRad="134058" dist="40814" dir="14226691" algn="ctr" rotWithShape="0">
                    <a:srgbClr val="000000">
                      <a:alpha val="50061"/>
                    </a:srgbClr>
                  </a:outerShdw>
                </a:effectLst>
                <a:latin typeface="Arial Black" panose="020B0A04020102020204" pitchFamily="34" charset="0"/>
                <a:cs typeface="Arial" panose="020B0604020202020204" pitchFamily="34" charset="0"/>
              </a:endParaRPr>
            </a:p>
          </p:txBody>
        </p:sp>
      </p:grpSp>
    </p:spTree>
    <p:extLst>
      <p:ext uri="{BB962C8B-B14F-4D97-AF65-F5344CB8AC3E}">
        <p14:creationId xmlns:p14="http://schemas.microsoft.com/office/powerpoint/2010/main" val="8781262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232</TotalTime>
  <Words>8</Words>
  <Application>Microsoft Office PowerPoint</Application>
  <PresentationFormat>Widescreen</PresentationFormat>
  <Paragraphs>6</Paragraphs>
  <Slides>6</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Aptos</vt:lpstr>
      <vt:lpstr>Aptos Black</vt:lpstr>
      <vt:lpstr>Aptos Display</vt:lpstr>
      <vt:lpstr>Arial</vt:lpstr>
      <vt:lpstr>Arial Black</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MdL</dc:creator>
  <cp:lastModifiedBy>VAN LERBERGHE Daniel (EAC-EXT)</cp:lastModifiedBy>
  <cp:revision>16</cp:revision>
  <dcterms:created xsi:type="dcterms:W3CDTF">2025-02-14T16:22:16Z</dcterms:created>
  <dcterms:modified xsi:type="dcterms:W3CDTF">2025-05-21T09:35:03Z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bd9ddd1-4d20-43f6-abfa-fc3c07406f94_Enabled">
    <vt:lpwstr>true</vt:lpwstr>
  </property>
  <property fmtid="{D5CDD505-2E9C-101B-9397-08002B2CF9AE}" pid="3" name="MSIP_Label_6bd9ddd1-4d20-43f6-abfa-fc3c07406f94_SetDate">
    <vt:lpwstr>2025-05-21T09:34:15Z</vt:lpwstr>
  </property>
  <property fmtid="{D5CDD505-2E9C-101B-9397-08002B2CF9AE}" pid="4" name="MSIP_Label_6bd9ddd1-4d20-43f6-abfa-fc3c07406f94_Method">
    <vt:lpwstr>Standard</vt:lpwstr>
  </property>
  <property fmtid="{D5CDD505-2E9C-101B-9397-08002B2CF9AE}" pid="5" name="MSIP_Label_6bd9ddd1-4d20-43f6-abfa-fc3c07406f94_Name">
    <vt:lpwstr>Commission Use</vt:lpwstr>
  </property>
  <property fmtid="{D5CDD505-2E9C-101B-9397-08002B2CF9AE}" pid="6" name="MSIP_Label_6bd9ddd1-4d20-43f6-abfa-fc3c07406f94_SiteId">
    <vt:lpwstr>b24c8b06-522c-46fe-9080-70926f8dddb1</vt:lpwstr>
  </property>
  <property fmtid="{D5CDD505-2E9C-101B-9397-08002B2CF9AE}" pid="7" name="MSIP_Label_6bd9ddd1-4d20-43f6-abfa-fc3c07406f94_ActionId">
    <vt:lpwstr>8b5fb111-de1d-467b-a67e-02aa9caeef93</vt:lpwstr>
  </property>
  <property fmtid="{D5CDD505-2E9C-101B-9397-08002B2CF9AE}" pid="8" name="MSIP_Label_6bd9ddd1-4d20-43f6-abfa-fc3c07406f94_ContentBits">
    <vt:lpwstr>0</vt:lpwstr>
  </property>
</Properties>
</file>